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79" r:id="rId3"/>
    <p:sldId id="269" r:id="rId4"/>
    <p:sldId id="270" r:id="rId5"/>
    <p:sldId id="271" r:id="rId6"/>
    <p:sldId id="272" r:id="rId7"/>
    <p:sldId id="273" r:id="rId8"/>
    <p:sldId id="277" r:id="rId9"/>
    <p:sldId id="274" r:id="rId10"/>
    <p:sldId id="282" r:id="rId11"/>
    <p:sldId id="275" r:id="rId12"/>
    <p:sldId id="276" r:id="rId13"/>
    <p:sldId id="278" r:id="rId14"/>
    <p:sldId id="264" r:id="rId15"/>
    <p:sldId id="263" r:id="rId16"/>
    <p:sldId id="261" r:id="rId17"/>
    <p:sldId id="262" r:id="rId18"/>
    <p:sldId id="258" r:id="rId19"/>
    <p:sldId id="259" r:id="rId20"/>
    <p:sldId id="256" r:id="rId21"/>
    <p:sldId id="257" r:id="rId22"/>
    <p:sldId id="268" r:id="rId23"/>
    <p:sldId id="265" r:id="rId24"/>
    <p:sldId id="266" r:id="rId25"/>
    <p:sldId id="267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35DDF-576B-A0FB-0442-E9A9C52356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4AA1B7-29B6-EFAB-390B-BAB4265772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B5BFD-D6C8-6313-B7C1-8BAD61B74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367F4-D095-F14D-9335-41C6B849674C}" type="datetimeFigureOut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F9E14-D39C-83C5-2442-B6AC14D3F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D5EB4-E899-9D4E-90F6-CF84F1EC1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4442-DEF4-D243-B985-A0222418C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692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48DE0-82C0-8FB3-BA91-5CCD822EF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5CF8A-B597-9806-EC9A-B1B6D253A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AE23D-A9D9-33CB-40C2-CECA3BA42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367F4-D095-F14D-9335-41C6B849674C}" type="datetimeFigureOut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BF7C1-D1DF-C1D5-D3C9-219B116CB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34661-84E2-1CAC-3D57-765F8AE26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4442-DEF4-D243-B985-A0222418C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568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5D3E1-1CC4-1CE9-1F16-9BF75391C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26BF6-3DC7-4E3F-1400-41AA3A170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B639FA-70D5-CCE7-7330-C2ED3799E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367F4-D095-F14D-9335-41C6B849674C}" type="datetimeFigureOut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CD54ED-8E50-0A1F-D995-C7B0D7DC6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C9955D-4C9A-46D6-A990-81FD2BF22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4442-DEF4-D243-B985-A0222418C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787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71770-E154-51D6-B9FD-9AB40DE86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B58D8-5129-20E7-2E63-41A606233F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53FDB0-355F-1663-AD58-FA9A49A172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11B2F1-A35C-8E52-0ABD-4CDC3BD8D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367F4-D095-F14D-9335-41C6B849674C}" type="datetimeFigureOut">
              <a:rPr lang="en-US" smtClean="0"/>
              <a:t>8/12/26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F552EF-3BC2-618A-8FE4-959DF9E5B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043D84-F21D-FB58-0098-F42AE6888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4442-DEF4-D243-B985-A0222418C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94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79597-4263-3920-19CE-A30A21A4B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0AFF2F-B488-1AAD-5F95-B2AB7D77F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FA9AAE-788D-E0F1-50F8-37A466A355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A46574-AEC1-BE85-9458-84832E372B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08B48B-3E31-F115-6148-8B137C136F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C11363-DBEA-1DD6-59CF-7CEC70504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367F4-D095-F14D-9335-41C6B849674C}" type="datetimeFigureOut">
              <a:rPr lang="en-US" smtClean="0"/>
              <a:t>8/12/26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745E01-D4FC-E201-3896-E52EBFE41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401F99-87E7-6498-C34A-53798D714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4442-DEF4-D243-B985-A0222418C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446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3281B-545D-85F6-A033-B03A9A2E3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041646-B409-691D-84A4-3D7047D28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367F4-D095-F14D-9335-41C6B849674C}" type="datetimeFigureOut">
              <a:rPr lang="en-US" smtClean="0"/>
              <a:t>8/12/26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B7A0A2-1607-59B9-1FBC-EC4CDE738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47534-9532-8AFA-8513-218E73518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4442-DEF4-D243-B985-A0222418C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308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4D0903-315D-7A05-5E38-E340FA942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367F4-D095-F14D-9335-41C6B849674C}" type="datetimeFigureOut">
              <a:rPr lang="en-US" smtClean="0"/>
              <a:t>8/12/26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E5E8BB-CD92-6453-6039-4535FBFF6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59940-24D3-D303-B8DC-E7660CC25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4442-DEF4-D243-B985-A0222418C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28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2F933-F744-E721-1EB5-E523411CC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F758F-B548-66A9-4E71-0D392D2DF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6D71FB-4BD0-E4DF-F90B-8CEC4771DA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14E581-1DAE-4508-EC28-D86CC89AD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367F4-D095-F14D-9335-41C6B849674C}" type="datetimeFigureOut">
              <a:rPr lang="en-US" smtClean="0"/>
              <a:t>8/12/26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6F97B4-3472-CFF6-25FE-440C62A3C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6BBB85-290B-6E49-D88A-280895CA7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4442-DEF4-D243-B985-A0222418C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10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881EF-75C7-2887-38BA-7CFE51B24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EFC688-EDD2-6495-E51E-19365A7860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38558-F07C-A7F4-51FC-B565A1B6E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918897-C0C7-2E78-4034-E861A5C67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367F4-D095-F14D-9335-41C6B849674C}" type="datetimeFigureOut">
              <a:rPr lang="en-US" smtClean="0"/>
              <a:t>8/12/26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7B4AAE-8720-B8E2-0EC5-BCC7C2A92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745DC3-9920-0589-C2CD-D8E42B8FE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4442-DEF4-D243-B985-A0222418C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81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D2FA8-FEE7-1B65-3F53-347941D73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D441CD-C62C-CC9E-AEDD-7C4AC01747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32CB0-10AA-02E1-4FB0-002CB43F1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367F4-D095-F14D-9335-41C6B849674C}" type="datetimeFigureOut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10942-A6C2-D379-4C1D-7D758791D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EECB6-8DB0-BB21-FF96-EFD0A9C71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4442-DEF4-D243-B985-A0222418C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994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89C5EC-D8D0-685F-16E7-C8CE110F84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781F80-C360-F33A-9750-60C24054EC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11DD7-D323-C1C8-331A-26EE89B9A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367F4-D095-F14D-9335-41C6B849674C}" type="datetimeFigureOut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028A30-1FBA-0679-DB38-0291CE95B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B58E7-A49A-39FF-A5E4-215E97649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4442-DEF4-D243-B985-A0222418C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70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D552EC-28F9-553C-D4D6-9DE4A8173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922CE-CF0F-AA58-9B83-DC7D0F5FB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CBA8C-5A77-CA71-2503-4BE8F88402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367F4-D095-F14D-9335-41C6B849674C}" type="datetimeFigureOut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389E4-5BEE-4801-D2B8-B33245371E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A7A43-9B8F-607D-D8DF-AC330E2BF2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C4442-DEF4-D243-B985-A0222418C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252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96E1B-BE37-8DB7-AEA3-95956D107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06AB3EC-A24D-C3F4-05C4-7AD08FA0E0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150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D635-4F80-404C-89FB-A3783B893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F59B9C2-D9D1-2413-80E7-B845284333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799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2EC85-1095-246A-D53E-93FFE7A2F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0BF28AF-D68F-369C-85EF-34083ABEEE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515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1E03-9D4B-DFD2-FE2D-927730665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EE51792-EB6B-202A-342B-040C0B9D2C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583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6209E-15F4-9B92-185F-C4D8E06E8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AA5E846-3FAD-DB8E-6BD5-FF8CDECF3D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42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F60C4-FBD1-7641-5644-8327F5D73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E4A07BD-1282-400B-F7FF-96231056C9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809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F8BE1-3B61-4213-8C05-0F21272B2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2468818-AFD3-B1DF-5F30-ED88420728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84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7BA9A-402C-4C32-0A52-C3DBE54BF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433A834-6924-54DB-A8AF-2C9CF3B023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2172" y="0"/>
            <a:ext cx="12204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099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F73FC-0528-E6D1-1E93-03B39177F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7F6F3F3-F56A-D40D-76B8-AFD3199FE0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2172" y="0"/>
            <a:ext cx="12204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667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D9028-6A7D-3566-8522-32A0C1DEE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F199F6C-648F-B0B3-C8EA-353556931D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35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8195A-ACDD-4DCD-FE5F-B8AB2AA52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BA32164-8386-370B-95F1-969A50AB15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2173" y="0"/>
            <a:ext cx="122041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728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04A0B-A0FA-4CE5-6F32-E6B599B04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418B9F2-2AF0-02A7-AF30-8435C8611E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2172" y="0"/>
            <a:ext cx="12204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391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CF6BE-340A-59C3-1A8E-305229DB4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C6E46AF-E582-B7C9-8D1E-897D27B86A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417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0CE7F-5764-1CB2-5F28-56F0A507A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5945077-0BCD-2720-F4B9-F4298ED2A0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2172" y="0"/>
            <a:ext cx="12204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235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A6C55-4BB1-EE84-A90A-5F3DA287D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70EF6EF-C551-C8C3-335D-BE135D20A3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79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23176-BE63-E633-A684-CB35EC5C4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3A3BB6F-406A-F5F6-E44D-B69C847697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7126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6BE0E-63EF-4E01-9922-2951DD85C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A503DA0-2C0C-9247-0481-B955ECF94A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2172" y="0"/>
            <a:ext cx="12204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1375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4CCEC-9BB2-65DD-2042-15E413BDE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9AACDCB-4700-316F-7889-15072C5C5F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563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61B55-5DB9-94F3-3E96-2E36F62C9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D30940E-5C49-3A97-DFD4-DDA9474B6F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2173" y="0"/>
            <a:ext cx="122041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551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484B1-7D43-FA5B-2EF7-8F8EE9B2FD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C83C8C-5E2B-5016-EA1E-3810C80123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734719-6085-3EFD-B2E6-2CEC3E280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0340" y="-61912"/>
            <a:ext cx="12712679" cy="714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61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B9423-2A43-D9EC-A2EA-6D1E7E1CA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EBDB51C-DCC0-8AE4-7A0C-946BCF094D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9103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4CE6A-7A47-A6B2-9135-F6CC44034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4567D54-A1EE-2B80-F1D5-7379B4B4A3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275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7A2D2-8FFD-A9F9-85DC-71F12EE1A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2A6188F-B6C8-05A2-E680-F4C9EE776B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7519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8E54C-F9DE-C9D2-ABE3-9405F6AE0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DDD0E9D-05F5-2CE4-7013-A76C18D15C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4586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35AEE-9866-FDE1-95FA-B99838D84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8E0F30B-F66D-347E-D39E-7385261465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74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2F870-0B0D-90A9-E502-0B2ECA9E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B04FD8B-4CA0-43D2-E43A-BA39B4C4B9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60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smith</dc:creator>
  <cp:lastModifiedBy>adam smith</cp:lastModifiedBy>
  <cp:revision>4</cp:revision>
  <dcterms:created xsi:type="dcterms:W3CDTF">2026-08-09T21:52:51Z</dcterms:created>
  <dcterms:modified xsi:type="dcterms:W3CDTF">2026-08-12T17:40:42Z</dcterms:modified>
</cp:coreProperties>
</file>